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2" r:id="rId2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C1D5"/>
    <a:srgbClr val="59B3CB"/>
    <a:srgbClr val="FFFFCC"/>
    <a:srgbClr val="5D42A0"/>
    <a:srgbClr val="3898B2"/>
    <a:srgbClr val="47AAC5"/>
    <a:srgbClr val="000000"/>
    <a:srgbClr val="5CB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8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33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84070-A61F-4F05-895C-F89201214B89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E6D736-03B6-43AA-9780-9E9A6C54B8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860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D1E66D-4460-4EB4-AFA3-30CDCFD3E574}" type="datetimeFigureOut">
              <a:rPr lang="en-US" smtClean="0"/>
              <a:t>9/4/2012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D13FA-88BC-4FE2-A759-D1877D51D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046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>
                <a:sym typeface="Symbol"/>
              </a:rPr>
              <a:t>copyright. 2012. IRIS, LLC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14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82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2894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mtClean="0">
                <a:sym typeface="Symbol"/>
              </a:defRPr>
            </a:lvl1pPr>
          </a:lstStyle>
          <a:p>
            <a:r>
              <a:rPr lang="en-US" dirty="0" smtClean="0"/>
              <a:t>copyright. 2012. IRIS, LLC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63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40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3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61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046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8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copyright. 2012. IRIS, LLC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34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>
                <a:sym typeface="Symbol"/>
              </a:rPr>
              <a:t>copyright. 2012. IRIS, LLC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(c) copyright. 2012. IRIS, LLC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89AA0-7AF0-49EF-9E69-F8FD6DFDDA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89AA0-7AF0-49EF-9E69-F8FD6DFDDAF2}" type="slidenum">
              <a:rPr lang="en-US" smtClean="0"/>
              <a:t>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1600200"/>
            <a:ext cx="9677400" cy="18342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746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IRIS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MUNOZ</dc:creator>
  <cp:lastModifiedBy>A. MUNOZ</cp:lastModifiedBy>
  <cp:revision>85</cp:revision>
  <cp:lastPrinted>2012-08-30T14:18:17Z</cp:lastPrinted>
  <dcterms:created xsi:type="dcterms:W3CDTF">2012-06-10T22:17:24Z</dcterms:created>
  <dcterms:modified xsi:type="dcterms:W3CDTF">2012-09-04T12:44:10Z</dcterms:modified>
</cp:coreProperties>
</file>